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7853882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56867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кратковременный дождь, гроза. Ветер юго-восточный 9-14 м/с. Температура воздуха ночью 22-24 тепла, днем сильная жара 34-36 градусов.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02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</a:t>
            </a:r>
            <a:r>
              <a:rPr lang="ru-RU" sz="105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21-23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6488086"/>
              </p:ext>
            </p:extLst>
          </p:nvPr>
        </p:nvGraphicFramePr>
        <p:xfrm>
          <a:off x="5341458" y="3714952"/>
          <a:ext cx="4076038" cy="24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90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61572</TotalTime>
  <Words>642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8371</cp:revision>
  <cp:lastPrinted>2025-08-12T06:13:34Z</cp:lastPrinted>
  <dcterms:created xsi:type="dcterms:W3CDTF">2018-03-27T06:03:00Z</dcterms:created>
  <dcterms:modified xsi:type="dcterms:W3CDTF">2026-07-31T06:41:54Z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