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7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1734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с переходом на юго-западный 5-10 м/с. Температура воздуха ночью 18-20 тепла, днем сильная жара 33-35 градусов.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18-20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110" y="34504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0978" y="226356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метеорологические условия будут способствовать рассеиванию, ночью 02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604580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22565</TotalTime>
  <Words>629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4616</cp:revision>
  <cp:lastPrinted>2021-07-01T03:56:27Z</cp:lastPrinted>
  <dcterms:created xsi:type="dcterms:W3CDTF">2018-03-27T06:03:00Z</dcterms:created>
  <dcterms:modified xsi:type="dcterms:W3CDTF">2026-07-31T07:17:35Z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