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91739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град, шквал. Ветер северо-западный 7-12, днем порывы 15-20 м/с. Температура воздуха ночью 15-17,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63038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007" y="2278034"/>
            <a:ext cx="4682986" cy="100027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69936</TotalTime>
  <Words>609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7415</cp:revision>
  <cp:lastPrinted>2021-02-03T11:37:00Z</cp:lastPrinted>
  <dcterms:created xsi:type="dcterms:W3CDTF">2018-03-27T06:03:00Z</dcterms:created>
  <dcterms:modified xsi:type="dcterms:W3CDTF">2026-07-31T07:05:46Z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