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7408280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31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05860583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25-27 тепла, днем сильная жара 41-43 градуса.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Прогноз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8-13, порывы 15-20 м/с. Температура воздуха 25-27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14491</TotalTime>
  <Words>561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4180</cp:revision>
  <cp:lastPrinted>2021-07-01T03:56:27Z</cp:lastPrinted>
  <dcterms:created xsi:type="dcterms:W3CDTF">2018-03-27T06:03:00Z</dcterms:created>
  <dcterms:modified xsi:type="dcterms:W3CDTF">2026-07-31T07:01:25Z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