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069805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гроза. Днем град. Ветер юго-восточный 9-14, днем порывы 15 м/с. Температура воздуха ночью 21-23,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19-21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1848556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29092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4470</cp:revision>
  <cp:lastPrinted>2021-07-01T03:56:27Z</cp:lastPrinted>
  <dcterms:created xsi:type="dcterms:W3CDTF">2018-03-27T06:03:00Z</dcterms:created>
  <dcterms:modified xsi:type="dcterms:W3CDTF">2026-07-31T07:29:37Z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