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8703490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до 20 ч. 01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град. Ветер юго-западный, 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02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51797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37180</TotalTime>
  <Words>580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5900</cp:revision>
  <cp:lastPrinted>2025-12-12T07:56:19Z</cp:lastPrinted>
  <dcterms:created xsi:type="dcterms:W3CDTF">2018-03-27T06:03:00Z</dcterms:created>
  <dcterms:modified xsi:type="dcterms:W3CDTF">2026-07-31T07:54:45Z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