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7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52637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 с переходом на юго-западный 5-10 м/с. Температура воздуха ночью     18-20, днем 30-32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2-7 м/с. Температура воздуха 17-19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472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61274" y="2256984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 метеорологические условия будут способствовать рассеиванию, ночью 02 августа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670698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30161</TotalTime>
  <Words>699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5164</cp:revision>
  <cp:lastPrinted>2026-04-01T06:23:53Z</cp:lastPrinted>
  <dcterms:created xsi:type="dcterms:W3CDTF">2018-03-27T06:03:00Z</dcterms:created>
  <dcterms:modified xsi:type="dcterms:W3CDTF">2026-07-31T07:44:21Z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