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3024" y="73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3561472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№212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01 августа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01 августа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юго-восточный с переходом на северо-западный ночью 2-7, днем 7-12 м/с. Температура воздуха ночью 23-25 тепла, днем сильная жара 36-38 градусов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01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августа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81671" y="2492895"/>
            <a:ext cx="4680397" cy="10156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01 августа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днем 01, ночью 02 августа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3210223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 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6185</TotalTime>
  <Words>571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1245</cp:revision>
  <cp:lastPrinted>2021-07-01T03:56:27Z</cp:lastPrinted>
  <dcterms:created xsi:type="dcterms:W3CDTF">2024-09-22T07:48:17Z</dcterms:created>
  <dcterms:modified xsi:type="dcterms:W3CDTF">2026-07-31T08:07:20Z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