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7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266329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с переходом на юго-западный 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              12-14, днем  26-28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02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          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84054" y="35127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65675" y="2388999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метеорологические условия будут способствовать рассеиванию, ночью 02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348265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22412</TotalTime>
  <Words>629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4593</cp:revision>
  <cp:lastPrinted>2021-10-14T11:15:53Z</cp:lastPrinted>
  <dcterms:created xsi:type="dcterms:W3CDTF">2018-03-27T06:03:00Z</dcterms:created>
  <dcterms:modified xsi:type="dcterms:W3CDTF">2026-07-31T07:25:25Z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