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31 июля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7329862"/>
              </p:ext>
            </p:extLst>
          </p:nvPr>
        </p:nvGraphicFramePr>
        <p:xfrm>
          <a:off x="4953000" y="4000205"/>
          <a:ext cx="4757737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088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6056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6291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796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615827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01 августа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  31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июля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01 августа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дождь, гроза, днем град. Ветер юго-западный 9-14,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порывы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  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20-22, днем 29-31 тепла</a:t>
            </a:r>
            <a:r>
              <a:rPr lang="ru-RU" sz="1100" dirty="0"/>
              <a:t>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02 августа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01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02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дождь, гроза. Ветер юго-западный с переходом на северо-западный 9-14 м/с. Температура воздуха ночью 17-19 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5008" y="3140968"/>
            <a:ext cx="4680520" cy="276999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августа, ночью 02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21695</TotalTime>
  <Words>586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8843</cp:revision>
  <cp:lastPrinted>2021-07-01T03:56:27Z</cp:lastPrinted>
  <dcterms:created xsi:type="dcterms:W3CDTF">2018-03-27T06:03:00Z</dcterms:created>
  <dcterms:modified xsi:type="dcterms:W3CDTF">2026-07-31T08:08:10Z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