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2225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2422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0128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31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северный 7-12 м/с. Температура воздуха ночью 22-24, днем 30-32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2414" y="344289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29935</TotalTime>
  <Words>576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4351</cp:revision>
  <cp:lastPrinted>2021-10-15T03:50:29Z</cp:lastPrinted>
  <dcterms:created xsi:type="dcterms:W3CDTF">2018-03-27T06:03:00Z</dcterms:created>
  <dcterms:modified xsi:type="dcterms:W3CDTF">2026-07-31T06:24:11Z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