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212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31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01 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01 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Ветер 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20-22 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35-37 градусов.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01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без осадков</a:t>
            </a:r>
            <a:r>
              <a:rPr lang="kk-KZ" sz="1100" dirty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юго-восточный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>
                <a:solidFill>
                  <a:schemeClr val="tx1"/>
                </a:solidFill>
              </a:rPr>
              <a:t>21-23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407032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31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30403</TotalTime>
  <Words>780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7497</cp:revision>
  <cp:lastPrinted>2021-07-01T09:11:30Z</cp:lastPrinted>
  <dcterms:created xsi:type="dcterms:W3CDTF">2018-03-27T06:03:00Z</dcterms:created>
  <dcterms:modified xsi:type="dcterms:W3CDTF">2026-07-31T06:20:22Z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