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526740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юго-восточный с переходом на северо-западный ночью 2-7, днем 7-12 м/с. Температура воздуха ночью 19-21 тепла, днем сильная жара 34-36 градусов.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328078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295498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28975</TotalTime>
  <Words>661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5460</cp:revision>
  <cp:lastPrinted>2021-07-01T03:56:27Z</cp:lastPrinted>
  <dcterms:created xsi:type="dcterms:W3CDTF">2018-03-27T06:03:00Z</dcterms:created>
  <dcterms:modified xsi:type="dcterms:W3CDTF">2026-07-31T08:06:34Z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