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120" d="100"/>
          <a:sy n="120" d="100"/>
        </p:scale>
        <p:origin x="2150" y="10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81067201"/>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30 </a:t>
                      </a:r>
                      <a:r>
                        <a:rPr lang="ru-RU" sz="1200" b="1" i="1" dirty="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30</a:t>
            </a:r>
            <a:r>
              <a:rPr lang="kk-KZ"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шілде</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27074359"/>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1.041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3038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0.608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0.764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30721"/>
            <a:ext cx="4257035" cy="1892826"/>
          </a:xfrm>
          <a:prstGeom prst="rect">
            <a:avLst/>
          </a:prstGeom>
          <a:noFill/>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kk-KZ" sz="1050" b="1" dirty="0">
                <a:latin typeface="Times New Roman" panose="02020603050405020304" pitchFamily="18" charset="0"/>
                <a:cs typeface="Times New Roman" panose="02020603050405020304" pitchFamily="18" charset="0"/>
              </a:rPr>
              <a:t>31 </a:t>
            </a:r>
            <a:r>
              <a:rPr lang="kk-KZ" sz="1050" b="1" kern="1400" dirty="0">
                <a:latin typeface="Times New Roman" panose="02020603050405020304" pitchFamily="18" charset="0"/>
                <a:cs typeface="Times New Roman" panose="02020603050405020304" pitchFamily="18" charset="0"/>
              </a:rPr>
              <a:t>шілдеге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dirty="0">
                <a:latin typeface="Times New Roman" panose="02020603050405020304" pitchFamily="18" charset="0"/>
                <a:cs typeface="Times New Roman" panose="02020603050405020304" pitchFamily="18" charset="0"/>
              </a:rPr>
              <a:t>30 шілде</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31 шілде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күндіз аздаған жаңбыр, найзағай. Солтүстіктен жел соғады, күші 9-14 м/с. Ауа температурасы түнде 18-20, күндіз 33-35 градус жылы.</a:t>
            </a:r>
          </a:p>
          <a:p>
            <a:pPr indent="176213" algn="just"/>
            <a:endParaRPr lang="ru-RU" sz="1050" dirty="0">
              <a:latin typeface="Times New Roman" panose="02020603050405020304" pitchFamily="18" charset="0"/>
              <a:cs typeface="Times New Roman" panose="02020603050405020304" pitchFamily="18" charset="0"/>
            </a:endParaRPr>
          </a:p>
          <a:p>
            <a:pPr algn="ctr"/>
            <a:r>
              <a:rPr lang="kk-KZ" sz="1050" b="1" dirty="0">
                <a:latin typeface="Times New Roman" panose="02020603050405020304" pitchFamily="18" charset="0"/>
                <a:cs typeface="Times New Roman" panose="02020603050405020304" pitchFamily="18" charset="0"/>
              </a:rPr>
              <a:t>Түнде 01</a:t>
            </a:r>
            <a:r>
              <a:rPr lang="kk-KZ" sz="1050" b="1" kern="1400" dirty="0">
                <a:latin typeface="Times New Roman" panose="02020603050405020304" pitchFamily="18" charset="0"/>
                <a:cs typeface="Times New Roman" panose="02020603050405020304" pitchFamily="18" charset="0"/>
              </a:rPr>
              <a:t> тамызға </a:t>
            </a:r>
            <a:r>
              <a:rPr lang="kk-KZ" sz="1050" b="1" dirty="0">
                <a:latin typeface="Times New Roman" panose="02020603050405020304" pitchFamily="18" charset="0"/>
                <a:cs typeface="Times New Roman" panose="02020603050405020304" pitchFamily="18" charset="0"/>
              </a:rPr>
              <a:t>ауа-райы болжамы</a:t>
            </a:r>
          </a:p>
          <a:p>
            <a:pPr algn="ctr"/>
            <a:r>
              <a:rPr lang="kk-KZ" sz="1050" b="1" kern="1400" dirty="0">
                <a:latin typeface="Times New Roman" panose="02020603050405020304" pitchFamily="18" charset="0"/>
                <a:cs typeface="Times New Roman" panose="02020603050405020304" pitchFamily="18" charset="0"/>
              </a:rPr>
              <a:t>31 шілде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 </a:t>
            </a:r>
            <a:r>
              <a:rPr lang="kk-KZ" sz="1050" b="1" dirty="0">
                <a:latin typeface="Times New Roman" panose="02020603050405020304" pitchFamily="18" charset="0"/>
                <a:cs typeface="Times New Roman" panose="02020603050405020304" pitchFamily="18" charset="0"/>
              </a:rPr>
              <a:t>01 тамыз сағ</a:t>
            </a:r>
            <a:r>
              <a:rPr lang="ru-RU" sz="1050" b="1" dirty="0">
                <a:latin typeface="Times New Roman" panose="02020603050405020304" pitchFamily="18" charset="0"/>
                <a:cs typeface="Times New Roman" panose="02020603050405020304" pitchFamily="18" charset="0"/>
              </a:rPr>
              <a:t>. 08.00-ге дейін </a:t>
            </a:r>
          </a:p>
          <a:p>
            <a:pPr indent="176213" algn="just"/>
            <a:r>
              <a:rPr lang="kk-KZ" sz="1050" dirty="0">
                <a:latin typeface="Times New Roman" panose="02020603050405020304" pitchFamily="18" charset="0"/>
                <a:cs typeface="Times New Roman" panose="02020603050405020304" pitchFamily="18" charset="0"/>
              </a:rPr>
              <a:t>Көшпелі бұлтты, жауын-шашынсыз. Шығыстан </a:t>
            </a:r>
            <a:r>
              <a:rPr lang="ru-RU" sz="1050" dirty="0">
                <a:latin typeface="Times New Roman" panose="02020603050405020304" pitchFamily="18" charset="0"/>
                <a:cs typeface="Times New Roman" panose="02020603050405020304" pitchFamily="18" charset="0"/>
              </a:rPr>
              <a:t>жел</a:t>
            </a:r>
            <a:r>
              <a:rPr lang="kk-KZ" sz="1050" dirty="0">
                <a:latin typeface="Times New Roman" panose="02020603050405020304" pitchFamily="18" charset="0"/>
                <a:cs typeface="Times New Roman" panose="02020603050405020304" pitchFamily="18" charset="0"/>
              </a:rPr>
              <a:t> соғады, </a:t>
            </a:r>
            <a:r>
              <a:rPr lang="kk-KZ" sz="1050">
                <a:latin typeface="Times New Roman" panose="02020603050405020304" pitchFamily="18" charset="0"/>
                <a:cs typeface="Times New Roman" panose="02020603050405020304" pitchFamily="18" charset="0"/>
              </a:rPr>
              <a:t>күші    7-12</a:t>
            </a:r>
            <a:r>
              <a:rPr lang="ru-RU" sz="1050" dirty="0">
                <a:latin typeface="Times New Roman" panose="02020603050405020304" pitchFamily="18" charset="0"/>
                <a:cs typeface="Times New Roman" panose="02020603050405020304" pitchFamily="18" charset="0"/>
              </a:rPr>
              <a:t> м/с</a:t>
            </a:r>
            <a:r>
              <a:rPr lang="kk-KZ" sz="1050" dirty="0">
                <a:latin typeface="Times New Roman" panose="02020603050405020304" pitchFamily="18" charset="0"/>
                <a:cs typeface="Times New Roman" panose="02020603050405020304" pitchFamily="18" charset="0"/>
              </a:rPr>
              <a:t>. Ауа температурасы 18-20 градус жылы.</a:t>
            </a:r>
            <a:endParaRPr lang="kk-KZ" sz="105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386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050" dirty="0">
                <a:solidFill>
                  <a:schemeClr val="tx1"/>
                </a:solidFill>
                <a:latin typeface="Times New Roman" panose="02020603050405020304" pitchFamily="18" charset="0"/>
                <a:cs typeface="Times New Roman" pitchFamily="18" charset="0"/>
              </a:rPr>
              <a:t>заттардың</a:t>
            </a:r>
            <a:r>
              <a:rPr lang="ru-RU" sz="105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05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2872923805"/>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a:latin typeface="Times New Roman" panose="02020603050405020304" pitchFamily="18" charset="0"/>
                            <a:ea typeface="Times New Roman" panose="02020603050405020304" pitchFamily="18" charset="0"/>
                          </a:rPr>
                          <a:t>Метеоболжау </a:t>
                        </a:r>
                        <a:r>
                          <a:rPr lang="ru-RU" altLang="en-US" sz="800" dirty="0">
                            <a:latin typeface="Times New Roman" panose="02020603050405020304" pitchFamily="18" charset="0"/>
                            <a:ea typeface="Times New Roman" panose="02020603050405020304" pitchFamily="18" charset="0"/>
                          </a:rPr>
                          <a:t>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Головченко Е.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57299</TotalTime>
  <Words>600</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7983</cp:revision>
  <cp:lastPrinted>2025-07-15T07:11:11Z</cp:lastPrinted>
  <dcterms:created xsi:type="dcterms:W3CDTF">2018-03-27T06:03:00Z</dcterms:created>
  <dcterms:modified xsi:type="dcterms:W3CDTF">2026-07-30T07:10:54Z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