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564980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210</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a:t>
            </a:r>
            <a:r>
              <a:rPr lang="kk-KZ" altLang="ru-RU" sz="1200" b="1" dirty="0">
                <a:latin typeface="Times New Roman" panose="02020603050405020304" pitchFamily="18" charset="0"/>
                <a:cs typeface="Times New Roman" panose="02020603050405020304" pitchFamily="18" charset="0"/>
              </a:rPr>
              <a:t> шілдеге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870262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r>
                        <a:rPr lang="en-US"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31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30 </a:t>
            </a:r>
            <a:r>
              <a:rPr lang="ru-RU" altLang="ru-RU" sz="1200" b="1" dirty="0" err="1">
                <a:latin typeface="Times New Roman" pitchFamily="18" charset="0"/>
                <a:cs typeface="Times New Roman" pitchFamily="18" charset="0"/>
              </a:rPr>
              <a:t>шілдеден</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31 </a:t>
            </a:r>
            <a:r>
              <a:rPr lang="kk-KZ" altLang="ru-RU" sz="1200" b="1" dirty="0">
                <a:latin typeface="Times New Roman" pitchFamily="18" charset="0"/>
                <a:cs typeface="Times New Roman" pitchFamily="18" charset="0"/>
              </a:rPr>
              <a:t>шілдеге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жауын-шашынсыз. Солтүстік-шығыстан жел соғады, күші 8-13, екпіні 15-20 м/с. Ауа температурасы түнде 22-24, күндіз қатты ыстық 39-41 градус.</a:t>
            </a:r>
          </a:p>
          <a:p>
            <a:pPr algn="just"/>
            <a:endParaRPr lang="ru-RU"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Түнде </a:t>
            </a:r>
            <a:r>
              <a:rPr lang="ru-RU" altLang="ru-RU" sz="1200" b="1" dirty="0">
                <a:latin typeface="Times New Roman" pitchFamily="18" charset="0"/>
                <a:cs typeface="Times New Roman" pitchFamily="18" charset="0"/>
              </a:rPr>
              <a:t>01 </a:t>
            </a:r>
            <a:r>
              <a:rPr lang="kk-KZ" altLang="ru-RU" sz="1200" b="1" dirty="0">
                <a:latin typeface="Times New Roman" pitchFamily="18" charset="0"/>
                <a:cs typeface="Times New Roman" pitchFamily="18" charset="0"/>
              </a:rPr>
              <a:t>тамызға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31 </a:t>
            </a:r>
            <a:r>
              <a:rPr lang="kk-KZ" altLang="ru-RU" sz="1200" b="1" dirty="0">
                <a:latin typeface="Times New Roman" pitchFamily="18" charset="0"/>
                <a:cs typeface="Times New Roman" pitchFamily="18" charset="0"/>
              </a:rPr>
              <a:t>шілдеден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01 </a:t>
            </a:r>
            <a:r>
              <a:rPr lang="kk-KZ" altLang="ru-RU" sz="1200" b="1" dirty="0">
                <a:latin typeface="Times New Roman" pitchFamily="18" charset="0"/>
                <a:cs typeface="Times New Roman" pitchFamily="18" charset="0"/>
              </a:rPr>
              <a:t>тамызға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8-13, екпіні 15-20 м/с. Ауа температурасы 22-24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a:t>
            </a:r>
            <a:r>
              <a:rPr lang="ru-RU" altLang="ru-RU" sz="1200">
                <a:solidFill>
                  <a:srgbClr val="000000"/>
                </a:solidFill>
                <a:latin typeface="Times New Roman" panose="02020603050405020304" pitchFamily="18" charset="0"/>
                <a:cs typeface="Times New Roman" panose="02020603050405020304" pitchFamily="18" charset="0"/>
              </a:rPr>
              <a:t>қ Самал-3</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Кабыл</a:t>
            </a:r>
            <a:r>
              <a:rPr lang="ru-RU" sz="1200" b="1" i="1" dirty="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14365</TotalTime>
  <Words>597</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4269</cp:revision>
  <cp:lastPrinted>2021-07-01T03:56:27Z</cp:lastPrinted>
  <dcterms:created xsi:type="dcterms:W3CDTF">2018-03-27T06:03:00Z</dcterms:created>
  <dcterms:modified xsi:type="dcterms:W3CDTF">2026-07-30T07:51:56Z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