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67"/>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31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30 </a:t>
            </a:r>
            <a:r>
              <a:rPr lang="ru-RU" sz="1200" b="1" dirty="0" err="1">
                <a:latin typeface="Times New Roman" pitchFamily="18" charset="0"/>
                <a:cs typeface="Times New Roman" pitchFamily="18" charset="0"/>
              </a:rPr>
              <a:t>шілдеде</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31</a:t>
            </a:r>
            <a:r>
              <a:rPr lang="kk-KZ" sz="1200" b="1" dirty="0">
                <a:latin typeface="Times New Roman" pitchFamily="18" charset="0"/>
                <a:cs typeface="Times New Roman" pitchFamily="18" charset="0"/>
              </a:rPr>
              <a:t> шілдеде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Солтүстік-шығыстан жел соғады, күші 5-10, күндіз екпіні 14 м/с. Ауа температурасы </a:t>
            </a:r>
            <a:r>
              <a:rPr lang="kk-KZ" sz="1200">
                <a:latin typeface="Times New Roman" pitchFamily="18" charset="0"/>
                <a:cs typeface="Times New Roman" pitchFamily="18" charset="0"/>
              </a:rPr>
              <a:t>түнде                  14-16 </a:t>
            </a:r>
            <a:r>
              <a:rPr lang="kk-KZ" sz="1200" dirty="0">
                <a:latin typeface="Times New Roman" pitchFamily="18" charset="0"/>
                <a:cs typeface="Times New Roman" pitchFamily="18" charset="0"/>
              </a:rPr>
              <a:t>градус жылы, күндіз 33-35 градус қатты ыстық.</a:t>
            </a:r>
            <a:endParaRPr lang="en-US" sz="1200" dirty="0">
              <a:latin typeface="Times New Roman" pitchFamily="18" charset="0"/>
              <a:cs typeface="Times New Roman" pitchFamily="18" charset="0"/>
            </a:endParaRPr>
          </a:p>
          <a:p>
            <a:pPr algn="ctr"/>
            <a:endParaRPr lang="kk-KZ" alt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01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31 шілдеде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01 </a:t>
            </a:r>
            <a:r>
              <a:rPr lang="ru-RU" sz="1200" b="1" dirty="0" err="1">
                <a:latin typeface="Times New Roman" pitchFamily="18" charset="0"/>
                <a:ea typeface="Times New Roman KZ" pitchFamily="18" charset="0"/>
                <a:cs typeface="Times New Roman" pitchFamily="18" charset="0"/>
              </a:rPr>
              <a:t>тамызда</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Солтүстік-шығыстан жел соғады, күші 5-10 м/с. Ауа температурасы 15-17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a:p>
            <a:pPr algn="just"/>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715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23088</TotalTime>
  <Words>560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6026</cp:revision>
  <cp:lastPrinted>2021-07-01T03:56:27Z</cp:lastPrinted>
  <dcterms:created xsi:type="dcterms:W3CDTF">2018-03-27T06:03:00Z</dcterms:created>
  <dcterms:modified xsi:type="dcterms:W3CDTF">2026-07-30T07:08:55Z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