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972184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соғады, күші түнде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01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65264" y="2272895"/>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31 шілдеде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897779011"/>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21226</TotalTime>
  <Words>610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4545</cp:revision>
  <cp:lastPrinted>2021-07-01T03:56:27Z</cp:lastPrinted>
  <dcterms:created xsi:type="dcterms:W3CDTF">2018-03-27T06:03:00Z</dcterms:created>
  <dcterms:modified xsi:type="dcterms:W3CDTF">2026-07-30T07:48:31Z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