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749299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211</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650998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r>
                        <a:rPr lang="kk-KZ" sz="1100" b="0" i="0" u="none" strike="noStrike" dirty="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10</a:t>
                      </a:r>
                      <a:r>
                        <a:rPr lang="kk-KZ"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30</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31</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31</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a:t>
            </a:r>
            <a:r>
              <a:rPr lang="kk-KZ" sz="1100" dirty="0">
                <a:solidFill>
                  <a:prstClr val="black"/>
                </a:solidFill>
                <a:latin typeface="Times New Roman" pitchFamily="18" charset="0"/>
                <a:cs typeface="Times New Roman" pitchFamily="18" charset="0"/>
              </a:rPr>
              <a:t>м/с. Ауа температурасы түнде 22-24, күндіз 28-30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a:solidFill>
                  <a:srgbClr val="000000"/>
                </a:solidFill>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anose="02020603050405020304" pitchFamily="18" charset="0"/>
                <a:cs typeface="Times New Roman" panose="02020603050405020304" pitchFamily="18" charset="0"/>
              </a:rPr>
              <a:t>тамыз ауа-райы болжамы</a:t>
            </a:r>
          </a:p>
          <a:p>
            <a:pPr lvl="0" algn="ctr"/>
            <a:r>
              <a:rPr lang="en-US" sz="1100" b="1" dirty="0">
                <a:solidFill>
                  <a:srgbClr val="000000"/>
                </a:solidFill>
                <a:latin typeface="Times New Roman" panose="02020603050405020304" pitchFamily="18" charset="0"/>
                <a:cs typeface="Times New Roman" panose="02020603050405020304" pitchFamily="18" charset="0"/>
              </a:rPr>
              <a:t>3</a:t>
            </a:r>
            <a:r>
              <a:rPr lang="kk-KZ" sz="1100" b="1" dirty="0">
                <a:solidFill>
                  <a:srgbClr val="000000"/>
                </a:solidFill>
                <a:latin typeface="Times New Roman" panose="02020603050405020304" pitchFamily="18" charset="0"/>
                <a:cs typeface="Times New Roman" panose="02020603050405020304" pitchFamily="18" charset="0"/>
              </a:rPr>
              <a:t>1</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01 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32144</TotalTime>
  <Words>598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4406</cp:revision>
  <cp:lastPrinted>2021-07-01T07:38:07Z</cp:lastPrinted>
  <dcterms:created xsi:type="dcterms:W3CDTF">2018-03-27T06:03:00Z</dcterms:created>
  <dcterms:modified xsi:type="dcterms:W3CDTF">2026-07-30T07:24:58Z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