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5397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№163</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125525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31</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30 шілдеден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Солтүстік-шығыстан жел соғады, күші 8-13, екпіні 15-20 м/с. Ауа температурасы түнде 25-27, күндіз қатты ыстық 42-44 градус.</a:t>
            </a:r>
          </a:p>
          <a:p>
            <a:pPr algn="just"/>
            <a:endParaRPr lang="kk-KZ"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a:t>
            </a:r>
            <a:r>
              <a:rPr lang="ru-RU" altLang="ru-RU" sz="1200" b="1" dirty="0">
                <a:latin typeface="Times New Roman" pitchFamily="18" charset="0"/>
                <a:cs typeface="Times New Roman" pitchFamily="18" charset="0"/>
              </a:rPr>
              <a:t>01 </a:t>
            </a:r>
            <a:r>
              <a:rPr lang="kk-KZ" altLang="ru-RU" sz="1200" b="1" dirty="0">
                <a:latin typeface="Times New Roman" pitchFamily="18" charset="0"/>
                <a:cs typeface="Times New Roman" pitchFamily="18" charset="0"/>
              </a:rPr>
              <a:t>тамызға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31</a:t>
            </a:r>
            <a:r>
              <a:rPr lang="kk-KZ" altLang="ru-RU" sz="1200" b="1" dirty="0">
                <a:latin typeface="Times New Roman" pitchFamily="18" charset="0"/>
                <a:cs typeface="Times New Roman" pitchFamily="18" charset="0"/>
              </a:rPr>
              <a:t>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01</a:t>
            </a:r>
            <a:r>
              <a:rPr lang="kk-KZ" altLang="ru-RU" sz="1200" b="1" dirty="0">
                <a:latin typeface="Times New Roman" pitchFamily="18" charset="0"/>
                <a:cs typeface="Times New Roman" pitchFamily="18" charset="0"/>
              </a:rPr>
              <a:t> тамызға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екпіні 15-20 м/с. Ауа температурасы 26-28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Кабыл</a:t>
            </a:r>
            <a:r>
              <a:rPr lang="ru-RU" sz="1200" b="1" i="1">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14353</TotalTime>
  <Words>564</Words>
  <Application>Microsoft Office PowerPoint</Application>
  <PresentationFormat>Лист A4 (210x297 мм)</PresentationFormat>
  <Paragraphs>76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4269</cp:revision>
  <cp:lastPrinted>2021-07-01T03:56:27Z</cp:lastPrinted>
  <dcterms:created xsi:type="dcterms:W3CDTF">2018-03-27T06:03:00Z</dcterms:created>
  <dcterms:modified xsi:type="dcterms:W3CDTF">2026-07-30T07:51:41Z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