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23418220"/>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211</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sng"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kk-KZ" altLang="ru-RU" sz="1200" b="1" dirty="0">
                <a:latin typeface="Times New Roman" panose="02020603050405020304" pitchFamily="18" charset="0"/>
                <a:cs typeface="Times New Roman" panose="02020603050405020304" pitchFamily="18" charset="0"/>
              </a:rPr>
              <a:t>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шілдедегі</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31 </a:t>
            </a:r>
            <a:r>
              <a:rPr lang="kk-KZ" altLang="ru-RU" sz="1100" b="1" dirty="0">
                <a:solidFill>
                  <a:srgbClr val="000000"/>
                </a:solidFill>
                <a:latin typeface="Times New Roman" panose="02020603050405020304" pitchFamily="18" charset="0"/>
                <a:cs typeface="Times New Roman" panose="02020603050405020304" pitchFamily="18" charset="0"/>
              </a:rPr>
              <a:t>шілдеге ауа райы болжамы </a:t>
            </a:r>
          </a:p>
          <a:p>
            <a:pPr lvl="0" algn="ctr"/>
            <a:r>
              <a:rPr lang="kk-KZ" altLang="ru-RU" sz="1100" b="1" dirty="0">
                <a:solidFill>
                  <a:srgbClr val="000000"/>
                </a:solidFill>
                <a:latin typeface="Times New Roman" panose="02020603050405020304" pitchFamily="18" charset="0"/>
                <a:cs typeface="Times New Roman" panose="02020603050405020304" pitchFamily="18" charset="0"/>
              </a:rPr>
              <a:t>30 шілде сағ. </a:t>
            </a:r>
            <a:r>
              <a:rPr lang="ru-RU" altLang="ru-RU" sz="1100" b="1" dirty="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31 шілде сағ. </a:t>
            </a:r>
            <a:r>
              <a:rPr lang="ru-RU" altLang="ru-RU" sz="1100" b="1" dirty="0">
                <a:solidFill>
                  <a:srgbClr val="000000"/>
                </a:solidFill>
                <a:latin typeface="Times New Roman" panose="02020603050405020304" pitchFamily="18" charset="0"/>
                <a:cs typeface="Times New Roman" panose="02020603050405020304" pitchFamily="18" charset="0"/>
              </a:rPr>
              <a:t>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Күн ашық. Жел солтүстік-шығыстан соғады, күші 7-12 м/с. Ауаның температурасы түнде 25-27 градус жылы, күндіз 40-42 градус қатты ыстық.</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Түнде 01 тамызға ауа райы болжамы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31 шілде сағ. </a:t>
            </a:r>
            <a:r>
              <a:rPr lang="ru-RU" altLang="ru-RU" sz="1200" b="1" dirty="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01 тамыз сағ. </a:t>
            </a:r>
            <a:r>
              <a:rPr lang="ru-RU" altLang="ru-RU" sz="1200" b="1" dirty="0">
                <a:solidFill>
                  <a:srgbClr val="000000"/>
                </a:solidFill>
                <a:latin typeface="Times New Roman" panose="02020603050405020304" pitchFamily="18" charset="0"/>
                <a:cs typeface="Times New Roman" panose="02020603050405020304" pitchFamily="18" charset="0"/>
              </a:rPr>
              <a:t>08-ге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Күн ашық. </a:t>
            </a:r>
            <a:r>
              <a:rPr lang="kk-KZ" sz="1200" dirty="0">
                <a:solidFill>
                  <a:prstClr val="black"/>
                </a:solidFill>
                <a:latin typeface="Times New Roman" panose="02020603050405020304" pitchFamily="18" charset="0"/>
                <a:cs typeface="Times New Roman" panose="02020603050405020304" pitchFamily="18" charset="0"/>
              </a:rPr>
              <a:t>Жел солтүстік-батыстан соғады, күші 7-12 м/с. </a:t>
            </a:r>
            <a:r>
              <a:rPr lang="kk-KZ" sz="1200" dirty="0">
                <a:latin typeface="Times New Roman" panose="02020603050405020304" pitchFamily="18" charset="0"/>
                <a:cs typeface="Times New Roman" panose="02020603050405020304" pitchFamily="18" charset="0"/>
              </a:rPr>
              <a:t>Ауаның температурасы түнде 24-26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a:solidFill>
                  <a:schemeClr val="tx1"/>
                </a:solidFill>
                <a:latin typeface="Times New Roman" pitchFamily="18" charset="0"/>
                <a:cs typeface="Times New Roman" pitchFamily="18" charset="0"/>
              </a:rPr>
              <a:t>сейілуіне</a:t>
            </a:r>
            <a:r>
              <a:rPr lang="ru-RU" sz="1200" b="1"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06520927"/>
              </p:ext>
            </p:extLst>
          </p:nvPr>
        </p:nvGraphicFramePr>
        <p:xfrm>
          <a:off x="5026096" y="4531958"/>
          <a:ext cx="4691064" cy="1888864"/>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6315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92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92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92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3792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1037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0.207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7318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2868">
                <a:tc>
                  <a:txBody>
                    <a:bodyPr/>
                    <a:lstStyle/>
                    <a:p>
                      <a:pPr algn="l"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356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0.712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745168688"/>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a:latin typeface="Times New Roman" panose="02020603050405020304" pitchFamily="18" charset="0"/>
                          <a:cs typeface="Times New Roman" panose="02020603050405020304" pitchFamily="18" charset="0"/>
                          <a:hlinkClick r:id="rId3"/>
                        </a:rPr>
                        <a:t>omp_kzo@meteo.kz</a:t>
                      </a:r>
                      <a:br>
                        <a:rPr lang="ru-RU" altLang="x-none" sz="800" b="0" dirty="0">
                          <a:latin typeface="Times New Roman" panose="02020603050405020304" pitchFamily="18" charset="0"/>
                          <a:cs typeface="Times New Roman" panose="02020603050405020304" pitchFamily="18" charset="0"/>
                        </a:rPr>
                      </a:br>
                      <a:r>
                        <a:rPr lang="kk-KZ" altLang="x-none" sz="800" b="0" dirty="0">
                          <a:latin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18143</TotalTime>
  <Words>588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4412</cp:revision>
  <cp:lastPrinted>2021-07-01T07:38:07Z</cp:lastPrinted>
  <dcterms:created xsi:type="dcterms:W3CDTF">2018-03-27T06:03:00Z</dcterms:created>
  <dcterms:modified xsi:type="dcterms:W3CDTF">2026-07-30T07:19:49Z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