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21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1113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түнде 4-9,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70628" y="2384828"/>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405210119"/>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25886</TotalTime>
  <Words>674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5010</cp:revision>
  <cp:lastPrinted>2021-07-01T03:56:27Z</cp:lastPrinted>
  <dcterms:created xsi:type="dcterms:W3CDTF">2018-03-27T06:03:00Z</dcterms:created>
  <dcterms:modified xsi:type="dcterms:W3CDTF">2026-07-30T07:48:09Z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