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419442"/>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2774" y="111026"/>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31 шілдеге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30</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31</a:t>
            </a:r>
            <a:r>
              <a:rPr lang="kk-KZ"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найзағай</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болады</a:t>
            </a:r>
            <a:r>
              <a:rPr lang="ru-RU" sz="1100" dirty="0">
                <a:latin typeface="Times New Roman" panose="02020603050405020304" pitchFamily="18" charset="0"/>
                <a:cs typeface="Times New Roman" panose="02020603050405020304" pitchFamily="18" charset="0"/>
              </a:rPr>
              <a:t>. </a:t>
            </a:r>
            <a:r>
              <a:rPr lang="ru-RU" sz="1100">
                <a:latin typeface="Times New Roman" panose="02020603050405020304" pitchFamily="18" charset="0"/>
                <a:cs typeface="Times New Roman" panose="02020603050405020304" pitchFamily="18" charset="0"/>
              </a:rPr>
              <a:t>Солтүстік-батыстан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соғатын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оңтүстік-батысқа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екпіні</a:t>
            </a:r>
            <a:r>
              <a:rPr lang="ru-RU" sz="1100" dirty="0">
                <a:latin typeface="Times New Roman" panose="02020603050405020304" pitchFamily="18" charset="0"/>
                <a:cs typeface="Times New Roman" panose="02020603050405020304" pitchFamily="18" charset="0"/>
              </a:rPr>
              <a:t> 15-20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16-18 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28-30 градус  </a:t>
            </a:r>
            <a:r>
              <a:rPr lang="ru-RU" sz="1100" dirty="0" err="1">
                <a:latin typeface="Times New Roman" panose="02020603050405020304" pitchFamily="18" charset="0"/>
                <a:cs typeface="Times New Roman" panose="02020603050405020304" pitchFamily="18" charset="0"/>
              </a:rPr>
              <a:t>қатты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ыстық</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болады</a:t>
            </a:r>
            <a:r>
              <a:rPr lang="ru-RU" sz="1100" dirty="0">
                <a:latin typeface="Times New Roman" panose="02020603050405020304" pitchFamily="18" charset="0"/>
                <a:cs typeface="Times New Roman" panose="02020603050405020304" pitchFamily="18" charset="0"/>
              </a:rPr>
              <a:t>.</a:t>
            </a:r>
            <a:endParaRPr lang="kk-KZ" altLang="ru-RU" sz="12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07 маусымға түнге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31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01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5-10 м/с. Ауа температурасы 15-17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411960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863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727" y="2138949"/>
            <a:ext cx="4808487" cy="60785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31 </a:t>
            </a:r>
            <a:r>
              <a:rPr lang="ru-RU" sz="1100" dirty="0" err="1">
                <a:solidFill>
                  <a:prstClr val="black"/>
                </a:solidFill>
                <a:latin typeface="Times New Roman" panose="02020603050405020304" pitchFamily="18" charset="0"/>
                <a:cs typeface="Times New Roman" panose="02020603050405020304" pitchFamily="18" charset="0"/>
              </a:rPr>
              <a:t>шілдеде</a:t>
            </a:r>
            <a:r>
              <a:rPr lang="ru-RU" sz="1100" dirty="0">
                <a:solidFill>
                  <a:prstClr val="black"/>
                </a:solidFill>
                <a:latin typeface="Times New Roman" panose="02020603050405020304" pitchFamily="18" charset="0"/>
                <a:cs typeface="Times New Roman" panose="02020603050405020304" pitchFamily="18" charset="0"/>
              </a:rPr>
              <a:t>, 01 </a:t>
            </a:r>
            <a:r>
              <a:rPr lang="ru-RU" sz="1100" dirty="0" err="1">
                <a:solidFill>
                  <a:prstClr val="black"/>
                </a:solidFill>
                <a:latin typeface="Times New Roman" panose="02020603050405020304" pitchFamily="18" charset="0"/>
                <a:cs typeface="Times New Roman" panose="02020603050405020304" pitchFamily="18" charset="0"/>
              </a:rPr>
              <a:t>маусым</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 /Сұлтанова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49636</TotalTime>
  <Words>640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7140</cp:revision>
  <cp:lastPrinted>2021-07-01T07:38:07Z</cp:lastPrinted>
  <dcterms:created xsi:type="dcterms:W3CDTF">2018-03-27T06:03:00Z</dcterms:created>
  <dcterms:modified xsi:type="dcterms:W3CDTF">2026-07-30T07:20:27Z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