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150" y="67"/>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211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30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9818367"/>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31</a:t>
            </a:r>
            <a:r>
              <a:rPr lang="kk-KZ" altLang="ru-RU"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30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31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Көшпелі бұлтты, күндіз жаңбыр, найзағай. Оңтүстік-шығыстан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19-21 градус жылы, күндіз қатты ыстық  33-35 градус.</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01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31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01</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Оңтүстік-шығыстан соғатын</a:t>
            </a:r>
            <a:r>
              <a:rPr lang="kk-KZ" sz="1100" dirty="0"/>
              <a:t> </a:t>
            </a:r>
            <a:r>
              <a:rPr lang="kk-KZ" sz="1100" dirty="0">
                <a:latin typeface="Times New Roman" pitchFamily="18" charset="0"/>
                <a:cs typeface="Times New Roman" pitchFamily="18" charset="0"/>
              </a:rPr>
              <a:t>жел, оңтүстік-батысқа ауысады, күші  9-14 м/с. Ауа температурасы 20-22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140968"/>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04864"/>
            <a:ext cx="4680520"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31</a:t>
            </a:r>
            <a:r>
              <a:rPr lang="kk-KZ" sz="1100" dirty="0">
                <a:solidFill>
                  <a:schemeClr val="tx1"/>
                </a:solidFill>
                <a:latin typeface="Times New Roman" pitchFamily="18" charset="0"/>
                <a:cs typeface="Times New Roman" pitchFamily="18" charset="0"/>
              </a:rPr>
              <a:t> шілдеде, 01 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18718</TotalTime>
  <Words>597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8367</cp:revision>
  <cp:lastPrinted>2021-07-01T03:56:27Z</cp:lastPrinted>
  <dcterms:created xsi:type="dcterms:W3CDTF">2018-03-27T06:03:00Z</dcterms:created>
  <dcterms:modified xsi:type="dcterms:W3CDTF">2026-07-30T08:04:06Z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