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194780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№211</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839100"/>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751080">
                  <a:extLst>
                    <a:ext uri="{9D8B030D-6E8A-4147-A177-3AD203B41FA5}">
                      <a16:colId xmlns:a16="http://schemas.microsoft.com/office/drawing/2014/main" val="1276116030"/>
                    </a:ext>
                  </a:extLst>
                </a:gridCol>
                <a:gridCol w="1584176">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31 шілдеге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30 шілде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31 шілдеге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indent="108000" algn="just"/>
            <a:r>
              <a:rPr lang="kk-KZ" sz="1100" dirty="0">
                <a:solidFill>
                  <a:srgbClr val="000000"/>
                </a:solidFill>
                <a:latin typeface="Times New Roman"/>
              </a:rPr>
              <a:t>Көшпелі бұлтты, күндіз өткінші жаңбыр, найзағай, бұршақ, дауыл. Жел батыстан, солтүстік-батыстан соғады, күші 9-14, күндіз екпіні 15-20 м/с. Ауа температурасы түнде 17-19, күндіз 25-27 градус жылы.</a:t>
            </a:r>
          </a:p>
          <a:p>
            <a:pPr lvl="0" indent="108000" algn="just"/>
            <a:endParaRPr lang="kk-KZ" sz="1100" b="1" dirty="0">
              <a:solidFill>
                <a:srgbClr val="000000"/>
              </a:solidFill>
              <a:latin typeface="Times New Roman" pitchFamily="18" charset="0"/>
              <a:cs typeface="Times New Roman" pitchFamily="18" charset="0"/>
              <a:sym typeface="+mn-ea"/>
            </a:endParaRPr>
          </a:p>
          <a:p>
            <a:pPr lvl="0" algn="ctr"/>
            <a:r>
              <a:rPr lang="kk-KZ" sz="1100" b="1" dirty="0">
                <a:solidFill>
                  <a:srgbClr val="000000"/>
                </a:solidFill>
                <a:latin typeface="Times New Roman" pitchFamily="18" charset="0"/>
                <a:cs typeface="Times New Roman" pitchFamily="18" charset="0"/>
                <a:sym typeface="+mn-ea"/>
              </a:rPr>
              <a:t>Түнде 01 тамызға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a:solidFill>
                  <a:srgbClr val="000000"/>
                </a:solidFill>
                <a:latin typeface="Times New Roman" panose="02020603050405020304" pitchFamily="18" charset="0"/>
                <a:cs typeface="Times New Roman" panose="02020603050405020304" pitchFamily="18" charset="0"/>
                <a:sym typeface="+mn-ea"/>
              </a:rPr>
              <a:t>31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01 </a:t>
            </a:r>
            <a:r>
              <a:rPr lang="ru-RU" sz="1100" b="1" dirty="0" err="1">
                <a:solidFill>
                  <a:srgbClr val="000000"/>
                </a:solidFill>
                <a:latin typeface="Times New Roman" panose="02020603050405020304" pitchFamily="18" charset="0"/>
                <a:cs typeface="Times New Roman" panose="02020603050405020304" pitchFamily="18" charset="0"/>
                <a:sym typeface="+mn-ea"/>
              </a:rPr>
              <a:t>тамыз</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аздаған жаңбыр, найзағай. Жел оңтүстік-батыстан соғады, күші 7-12 м/с. Ауа температурасы 15-17 градус жылы.</a:t>
            </a: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31 шілде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a:solidFill>
                  <a:srgbClr val="000000"/>
                </a:solidFill>
                <a:latin typeface="Times New Roman" panose="02020603050405020304" pitchFamily="18" charset="0"/>
                <a:cs typeface="Times New Roman" panose="02020603050405020304" pitchFamily="18" charset="0"/>
                <a:sym typeface="+mn-ea"/>
              </a:rPr>
              <a:t>01 тамыз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43669</TotalTime>
  <Words>612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7872</cp:revision>
  <cp:lastPrinted>2021-07-01T03:56:27Z</cp:lastPrinted>
  <dcterms:created xsi:type="dcterms:W3CDTF">2018-03-27T06:03:00Z</dcterms:created>
  <dcterms:modified xsi:type="dcterms:W3CDTF">2026-07-30T07:09:26Z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