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979701"/>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50843" cy="193899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31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01 тамызға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99912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 </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28513</TotalTime>
  <Words>639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5376</cp:revision>
  <cp:lastPrinted>2021-07-01T07:38:07Z</cp:lastPrinted>
  <dcterms:created xsi:type="dcterms:W3CDTF">2018-03-27T06:03:00Z</dcterms:created>
  <dcterms:modified xsi:type="dcterms:W3CDTF">2026-07-30T07:57:59Z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