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951944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211</a:t>
                      </a:r>
                      <a:r>
                        <a:rPr lang="kk-KZ"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616648"/>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31</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30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31</a:t>
            </a:r>
            <a:r>
              <a:rPr lang="kk-KZ"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Оңтүстіктен, оңтүстік-шығыстан жел соғады, күші 5-10 м/с. Ауа температурасы түнде 19-21, күндіз 34-36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31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01</a:t>
            </a:r>
            <a:r>
              <a:rPr lang="kk-KZ" altLang="ru-RU" sz="1200" b="1" dirty="0">
                <a:latin typeface="Times New Roman" panose="02020603050405020304" pitchFamily="18" charset="0"/>
                <a:cs typeface="Times New Roman" pitchFamily="18" charset="0"/>
              </a:rPr>
              <a:t> 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Оңтүстік-шығыстан жел соғады, күші 9-14 м/с. Ауа температурасы 20-22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126993477"/>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22801</TotalTime>
  <Words>576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4384</cp:revision>
  <cp:lastPrinted>2021-07-01T07:38:07Z</cp:lastPrinted>
  <dcterms:created xsi:type="dcterms:W3CDTF">2018-03-27T06:03:00Z</dcterms:created>
  <dcterms:modified xsi:type="dcterms:W3CDTF">2026-07-30T07:43:45Z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