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32273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северо-западный ночью 4-9, днем 9-14 м/с. Температура воздуха ночью 16-18, днем 30-32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         2-7 м/с. Температура воздуха 17-19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472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61274" y="2256984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метеорологические условия будут способствовать рассеиванию, ночью 01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57920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Кашканова Г.М.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30145</TotalTime>
  <Words>700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5156</cp:revision>
  <cp:lastPrinted>2026-04-01T06:23:53Z</cp:lastPrinted>
  <dcterms:created xsi:type="dcterms:W3CDTF">2018-03-27T06:03:00Z</dcterms:created>
  <dcterms:modified xsi:type="dcterms:W3CDTF">2026-07-30T07:49:38Z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