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4875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31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30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31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юго-восточный 9-14 м/с. Температура воздуха ночью 19-21 тепла, днем сильная жара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33-35 градусов</a:t>
            </a:r>
            <a:r>
              <a:rPr lang="ru-RU" sz="1100"/>
              <a:t>.</a:t>
            </a:r>
            <a:endParaRPr lang="ru-RU" sz="1100" dirty="0"/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01 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31 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01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 м/с. Температура воздуха ночью 20-22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июля, ночью 01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21689</TotalTime>
  <Words>636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8838</cp:revision>
  <cp:lastPrinted>2021-07-01T03:56:27Z</cp:lastPrinted>
  <dcterms:created xsi:type="dcterms:W3CDTF">2018-03-27T06:03:00Z</dcterms:created>
  <dcterms:modified xsi:type="dcterms:W3CDTF">2026-07-30T08:04:32Z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