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977584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23-25 тепла, днем сильная жара 36-38 градусов.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20-22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12576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6127</TotalTime>
  <Words>620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1242</cp:revision>
  <cp:lastPrinted>2021-07-01T03:56:27Z</cp:lastPrinted>
  <dcterms:created xsi:type="dcterms:W3CDTF">2024-09-22T07:48:17Z</dcterms:created>
  <dcterms:modified xsi:type="dcterms:W3CDTF">2026-07-30T07:56:26Z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