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566270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ночью 22-24 тепла, днем очень сильная жара 39-41 градус.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23-25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112834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28636</TotalTime>
  <Words>632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5358</cp:revision>
  <cp:lastPrinted>2021-07-01T03:56:27Z</cp:lastPrinted>
  <dcterms:created xsi:type="dcterms:W3CDTF">2018-03-27T06:03:00Z</dcterms:created>
  <dcterms:modified xsi:type="dcterms:W3CDTF">2026-07-30T07:56:00Z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