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478169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201288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июля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Ветер северо-западный 9-14 м/с. Температура воздуха ночью 22-24, днем 28-30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Прогноз погоды  на ночь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01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августа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Ветер северо-западный 9-14 м/с. Температура воздуха ночью 22-24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29918</TotalTime>
  <Words>614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4349</cp:revision>
  <cp:lastPrinted>2021-10-15T03:50:29Z</cp:lastPrinted>
  <dcterms:created xsi:type="dcterms:W3CDTF">2018-03-27T06:03:00Z</dcterms:created>
  <dcterms:modified xsi:type="dcterms:W3CDTF">2026-07-30T07:24:36Z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