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2657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северо-западный, северный ночью 4-9, днем 9-14 м/с. Температура воздуха ночью 16-18, днем 31-33 тепла. </a:t>
            </a:r>
          </a:p>
          <a:p>
            <a:pPr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17-19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0978" y="226356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метеорологические условия будут способствовать рассеиванию, ночью 01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097856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22554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4612</cp:revision>
  <cp:lastPrinted>2021-07-01T03:56:27Z</cp:lastPrinted>
  <dcterms:created xsi:type="dcterms:W3CDTF">2018-03-27T06:03:00Z</dcterms:created>
  <dcterms:modified xsi:type="dcterms:W3CDTF">2026-07-30T07:49:19Z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