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817042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31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31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юго-восточный 5-10 м/с. Температура воздуха ночью 19-21 тепла, днем сильная жара 34-36 градусов.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20-22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840766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29070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4467</cp:revision>
  <cp:lastPrinted>2021-07-01T03:56:27Z</cp:lastPrinted>
  <dcterms:created xsi:type="dcterms:W3CDTF">2018-03-27T06:03:00Z</dcterms:created>
  <dcterms:modified xsi:type="dcterms:W3CDTF">2026-07-30T07:44:08Z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