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60542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211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700232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31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30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днем кратковременный дождь, гроза, град, шквал. Ветер западный, северо-западный 9-14, днем порывы 15-20 м/с. Температура воздуха ночью 17-19, днем 25-27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Прогноз погоды на ночь 01 августа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с 20 ч. 31 июля по 08 ч. 01 августа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небольшой дождь, гроза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юго-западный          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15-17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42264</TotalTime>
  <Words>644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7198</cp:revision>
  <cp:lastPrinted>2021-07-01T03:56:27Z</cp:lastPrinted>
  <dcterms:created xsi:type="dcterms:W3CDTF">2018-03-27T06:03:00Z</dcterms:created>
  <dcterms:modified xsi:type="dcterms:W3CDTF">2026-07-30T07:09:54Z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