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5927714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29181" y="383590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30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31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днем дождь, гроза. Ветер северо-западный ночью 5-10, днем 9-14 м/с Температура воздуха ночью 11-13, днем  26-28 тепла. 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01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31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северо-восточный        3-8 м/с. Температура воздуха 12-14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84054" y="351271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65675" y="2388999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июля метеорологические условия будут способствовать рассеиванию, ночью 01 августа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FA9F6607-764A-B21B-4DA9-B91EBC407B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2105027"/>
              </p:ext>
            </p:extLst>
          </p:nvPr>
        </p:nvGraphicFramePr>
        <p:xfrm>
          <a:off x="5065675" y="4244499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Кашканова Г.М.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22401</TotalTime>
  <Words>629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4589</cp:revision>
  <cp:lastPrinted>2021-10-14T11:15:53Z</cp:lastPrinted>
  <dcterms:created xsi:type="dcterms:W3CDTF">2018-03-27T06:03:00Z</dcterms:created>
  <dcterms:modified xsi:type="dcterms:W3CDTF">2026-07-30T07:48:50Z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