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112" d="100"/>
          <a:sy n="112" d="100"/>
        </p:scale>
        <p:origin x="2410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813765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37659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небольшой дождь, гроза. Ветер северный 9-14 м/с. Температура воздуха ночью 18-20, днем 33-35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01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восточный 7-12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04756"/>
              </p:ext>
            </p:extLst>
          </p:nvPr>
        </p:nvGraphicFramePr>
        <p:xfrm>
          <a:off x="5341458" y="3714952"/>
          <a:ext cx="4076038" cy="2477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61549</TotalTime>
  <Words>640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8367</cp:revision>
  <cp:lastPrinted>2025-08-12T06:13:34Z</cp:lastPrinted>
  <dcterms:created xsi:type="dcterms:W3CDTF">2018-03-27T06:03:00Z</dcterms:created>
  <dcterms:modified xsi:type="dcterms:W3CDTF">2026-07-30T07:11:13Z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