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34376076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54376"/>
            <a:ext cx="471269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июля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31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дождь, гроза. Ветер северо-западный с переходом на юго-западный 7-12, днем порывы 15-20 м/с. Температура воздуха ночью 16-18, днем 28-30 тепла.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01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5-10 м/с. Температура воздуха 15-17 тепла.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9738129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007" y="2278034"/>
            <a:ext cx="4682986" cy="100027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31 июля, ночью 01 августа 2026 года метеорологические условия будут способствовать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пониженный уровень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5775" y="3268327"/>
            <a:ext cx="468298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Тілеубергенова А.А./Сұлтанова Н.А.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69859</TotalTime>
  <Words>642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7411</cp:revision>
  <cp:lastPrinted>2021-02-03T11:37:00Z</cp:lastPrinted>
  <dcterms:created xsi:type="dcterms:W3CDTF">2018-03-27T06:03:00Z</dcterms:created>
  <dcterms:modified xsi:type="dcterms:W3CDTF">2026-07-30T08:00:13Z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