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09" d="100"/>
          <a:sy n="109" d="100"/>
        </p:scale>
        <p:origin x="211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211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30 июля 2026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39749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31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30 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31 июля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северо-восточный 3-8 м/с. Температура воздуха ночью 19-21, днем 32-34 тепла.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на ночь 01 августа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31 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01 августа 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без осадков</a:t>
            </a:r>
            <a:r>
              <a:rPr lang="kk-KZ" sz="1100" dirty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северо-восточный </a:t>
            </a:r>
            <a:r>
              <a:rPr lang="kk-KZ" sz="1100" dirty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21-23 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6061754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26000" y="2344672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40061" y="3658394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30 июля 2026 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25" y="3376612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и: Аманкулова С.Л.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30400</TotalTime>
  <Words>821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7492</cp:revision>
  <cp:lastPrinted>2021-07-01T09:11:30Z</cp:lastPrinted>
  <dcterms:created xsi:type="dcterms:W3CDTF">2018-03-27T06:03:00Z</dcterms:created>
  <dcterms:modified xsi:type="dcterms:W3CDTF">2026-07-30T08:22:05Z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