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31 июля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14 м/с. Температура воздуха ночью 14-16 тепла, днем сильная жара 33-35 градусов.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01 августа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01 августа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с. Температура воздуха 15-17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23201</TotalTime>
  <Words>586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5932</cp:revision>
  <cp:lastPrinted>2021-07-01T03:56:27Z</cp:lastPrinted>
  <dcterms:created xsi:type="dcterms:W3CDTF">2018-03-27T06:03:00Z</dcterms:created>
  <dcterms:modified xsi:type="dcterms:W3CDTF">2026-07-30T07:08:25Z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