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0" d="100"/>
          <a:sy n="120" d="100"/>
        </p:scale>
        <p:origin x="2150" y="67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95302589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№210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r>
                        <a:rPr lang="kk-KZ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июл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в  г. Шымкент</a:t>
            </a:r>
          </a:p>
          <a:p>
            <a:pPr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на 30</a:t>
            </a:r>
            <a:r>
              <a:rPr lang="en-US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июля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2026 года</a:t>
            </a: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23533812"/>
              </p:ext>
            </p:extLst>
          </p:nvPr>
        </p:nvGraphicFramePr>
        <p:xfrm>
          <a:off x="4998800" y="3933056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1,14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20928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31 июля</a:t>
            </a:r>
          </a:p>
          <a:p>
            <a:pPr lvl="0" indent="180975" algn="ctr"/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30</a:t>
            </a:r>
            <a:r>
              <a:rPr lang="en-US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31 </a:t>
            </a:r>
            <a:r>
              <a:rPr lang="kk-KZ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  <a:endParaRPr lang="ru-RU" sz="13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    Переменная облачность, без осадков. Ветер северо-восточный 8-13, порывы 15-20 м/с. Температура воздуха ночью 22-24 тепла, днем сильная жара 39-41 градус.</a:t>
            </a:r>
          </a:p>
          <a:p>
            <a:pPr indent="180975" algn="ctr"/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н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ночь 01 августа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ч. 31</a:t>
            </a:r>
            <a:r>
              <a:rPr lang="en-US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июля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 по 0</a:t>
            </a:r>
            <a:r>
              <a:rPr lang="en-US" sz="1200" b="1" dirty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ч. 01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  <a:sym typeface="+mn-ea"/>
              </a:rPr>
              <a:t>августа</a:t>
            </a: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8-13, порывы 15-20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22-24 тепла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</a:p>
        </p:txBody>
      </p:sp>
      <p:sp>
        <p:nvSpPr>
          <p:cNvPr id="27" name="TextBox 13"/>
          <p:cNvSpPr txBox="1"/>
          <p:nvPr/>
        </p:nvSpPr>
        <p:spPr>
          <a:xfrm>
            <a:off x="5169023" y="2060848"/>
            <a:ext cx="4455717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 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Кабыл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С.Т.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14452</TotalTime>
  <Words>636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4180</cp:revision>
  <cp:lastPrinted>2021-07-01T03:56:27Z</cp:lastPrinted>
  <dcterms:created xsi:type="dcterms:W3CDTF">2018-03-27T06:03:00Z</dcterms:created>
  <dcterms:modified xsi:type="dcterms:W3CDTF">2026-07-30T07:52:09Z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