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789341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3129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30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4-9 м/с. Ауа температурасы түнде 16-18,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677584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Майған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25951</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5283</cp:revision>
  <cp:lastPrinted>2021-07-01T03:56:27Z</cp:lastPrinted>
  <dcterms:created xsi:type="dcterms:W3CDTF">2018-03-27T06:03:00Z</dcterms:created>
  <dcterms:modified xsi:type="dcterms:W3CDTF">2026-07-29T08:02:25Z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