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67059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6-11 м/с. Ауаның температурасы түнде 25-27 градус жылы, күндіз 39-41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31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солтүстіктен, солтүстік-шығыстан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3-8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25-27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6520927"/>
              </p:ext>
            </p:extLst>
          </p:nvPr>
        </p:nvGraphicFramePr>
        <p:xfrm>
          <a:off x="5026096" y="4531958"/>
          <a:ext cx="4691064" cy="189952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0.707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50197491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18141</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4411</cp:revision>
  <cp:lastPrinted>2021-07-01T07:38:07Z</cp:lastPrinted>
  <dcterms:created xsi:type="dcterms:W3CDTF">2018-03-27T06:03:00Z</dcterms:created>
  <dcterms:modified xsi:type="dcterms:W3CDTF">2026-07-29T06:16:09Z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