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5995867"/>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30</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шілдеге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29</a:t>
            </a:r>
            <a:r>
              <a:rPr lang="ru-RU" sz="1100" b="1" dirty="0" smtClean="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30</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найзағай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бұршақ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дауыл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a:t>
            </a:r>
            <a:r>
              <a:rPr lang="ru-RU" sz="1100" dirty="0" err="1" smtClean="0">
                <a:latin typeface="Times New Roman" panose="02020603050405020304" pitchFamily="18" charset="0"/>
                <a:cs typeface="Times New Roman" panose="02020603050405020304" pitchFamily="18" charset="0"/>
              </a:rPr>
              <a:t>ңтүстік-шығыстан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соғатын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ru-RU" sz="1100" dirty="0" err="1" smtClean="0">
                <a:latin typeface="Times New Roman" panose="02020603050405020304" pitchFamily="18" charset="0"/>
                <a:cs typeface="Times New Roman" panose="02020603050405020304" pitchFamily="18" charset="0"/>
              </a:rPr>
              <a:t>түстік-батысқа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ауысады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7-17,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15-18 </a:t>
            </a:r>
            <a:r>
              <a:rPr lang="ru-RU" sz="1100" dirty="0">
                <a:latin typeface="Times New Roman" panose="02020603050405020304" pitchFamily="18" charset="0"/>
                <a:cs typeface="Times New Roman" panose="02020603050405020304" pitchFamily="18" charset="0"/>
              </a:rPr>
              <a:t>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23-25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34</a:t>
            </a:r>
            <a:r>
              <a:rPr lang="ru-RU" sz="1100" dirty="0" smtClean="0">
                <a:latin typeface="Times New Roman" panose="02020603050405020304" pitchFamily="18" charset="0"/>
                <a:cs typeface="Times New Roman" panose="02020603050405020304" pitchFamily="18" charset="0"/>
              </a:rPr>
              <a:t>-36 </a:t>
            </a:r>
            <a:r>
              <a:rPr lang="ru-RU" sz="1100" dirty="0" smtClean="0">
                <a:latin typeface="Times New Roman" panose="02020603050405020304" pitchFamily="18" charset="0"/>
                <a:cs typeface="Times New Roman" panose="02020603050405020304" pitchFamily="18" charset="0"/>
              </a:rPr>
              <a:t>градус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ыстық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31</a:t>
            </a:r>
            <a:r>
              <a:rPr lang="kk-KZ" altLang="ru-RU" sz="1100" b="1" dirty="0" smtClean="0">
                <a:latin typeface="Times New Roman" panose="02020603050405020304" pitchFamily="18" charset="0"/>
                <a:cs typeface="Times New Roman" panose="02020603050405020304" pitchFamily="18" charset="0"/>
                <a:sym typeface="+mn-ea"/>
              </a:rPr>
              <a:t> </a:t>
            </a:r>
            <a:r>
              <a:rPr lang="kk-KZ" altLang="ru-RU" sz="11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30</a:t>
            </a:r>
            <a:r>
              <a:rPr 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31</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18</a:t>
            </a:r>
            <a:r>
              <a:rPr lang="kk-KZ" sz="1100" dirty="0" smtClean="0">
                <a:latin typeface="Times New Roman" panose="02020603050405020304" pitchFamily="18" charset="0"/>
                <a:cs typeface="Times New Roman" panose="02020603050405020304" pitchFamily="18" charset="0"/>
              </a:rPr>
              <a:t>-20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411960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727" y="2138949"/>
            <a:ext cx="4808487" cy="9464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30</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шілдеде</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31 </a:t>
            </a:r>
            <a:r>
              <a:rPr lang="ru-RU" sz="1100" dirty="0" err="1" smtClean="0">
                <a:solidFill>
                  <a:prstClr val="black"/>
                </a:solidFill>
                <a:latin typeface="Times New Roman" panose="02020603050405020304" pitchFamily="18" charset="0"/>
                <a:cs typeface="Times New Roman" panose="02020603050405020304" pitchFamily="18" charset="0"/>
              </a:rPr>
              <a:t>шілдеде</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49591</TotalTime>
  <Words>552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7135</cp:revision>
  <cp:lastPrinted>2021-07-01T07:38:07Z</cp:lastPrinted>
  <dcterms:created xsi:type="dcterms:W3CDTF">2018-03-27T06:03:00Z</dcterms:created>
  <dcterms:modified xsi:type="dcterms:W3CDTF">2026-07-29T08:27:59Z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