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02654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a:t>
                      </a:r>
                      <a:r>
                        <a:rPr lang="kk-KZ"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9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9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 бағыттардан жел соғады, күші 5-10 м/с. Ауа температурасы түнде 19-21, күндіз 33-35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31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31</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20-22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9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090266058"/>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22797</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4383</cp:revision>
  <cp:lastPrinted>2021-07-01T07:38:07Z</cp:lastPrinted>
  <dcterms:created xsi:type="dcterms:W3CDTF">2018-03-27T06:03:00Z</dcterms:created>
  <dcterms:modified xsi:type="dcterms:W3CDTF">2026-07-29T07:54:53Z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