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59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0779290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№210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891995"/>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0060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30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29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30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жаңбыр, найзағай. Жел солтүстік-батыстан соғады, күші түнде 5-10, күндіз 9-14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14-16,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27-29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31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30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31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5-10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39781" y="348097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7" name="TextBox 13">
            <a:extLst>
              <a:ext uri="{FF2B5EF4-FFF2-40B4-BE49-F238E27FC236}">
                <a16:creationId xmlns:a16="http://schemas.microsoft.com/office/drawing/2014/main" id="{81ED3BEC-94F7-3925-C756-5D461E86B4F4}"/>
              </a:ext>
            </a:extLst>
          </p:cNvPr>
          <p:cNvSpPr txBox="1"/>
          <p:nvPr/>
        </p:nvSpPr>
        <p:spPr>
          <a:xfrm>
            <a:off x="5087404" y="2546032"/>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CFFB6B77-FE7D-6A5B-982C-F69F830C5CDF}"/>
              </a:ext>
            </a:extLst>
          </p:cNvPr>
          <p:cNvGraphicFramePr>
            <a:graphicFrameLocks noGrp="1"/>
          </p:cNvGraphicFramePr>
          <p:nvPr>
            <p:extLst>
              <p:ext uri="{D42A27DB-BD31-4B8C-83A1-F6EECF244321}">
                <p14:modId xmlns:p14="http://schemas.microsoft.com/office/powerpoint/2010/main" val="2623095060"/>
              </p:ext>
            </p:extLst>
          </p:nvPr>
        </p:nvGraphicFramePr>
        <p:xfrm>
          <a:off x="5034306" y="4314800"/>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522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1756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2,200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Жиембаева Д.А. / Эрнст Л.В.</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25879</TotalTime>
  <Words>667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5007</cp:revision>
  <cp:lastPrinted>2021-07-01T03:56:27Z</cp:lastPrinted>
  <dcterms:created xsi:type="dcterms:W3CDTF">2018-03-27T06:03:00Z</dcterms:created>
  <dcterms:modified xsi:type="dcterms:W3CDTF">2026-07-29T06:57:59Z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