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1762647"/>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Көшпелі</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жауын-шашынсыз. </a:t>
            </a:r>
            <a:r>
              <a:rPr lang="ru-RU" altLang="ru-RU" sz="1200" dirty="0" err="1">
                <a:latin typeface="Times New Roman" panose="02020603050405020304" pitchFamily="18" charset="0"/>
                <a:cs typeface="Times New Roman" panose="02020603050405020304" pitchFamily="18" charset="0"/>
              </a:rPr>
              <a:t>Солтүстік-шығыстан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8-13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22-24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35-37 градус </a:t>
            </a:r>
            <a:r>
              <a:rPr lang="ru-RU" altLang="ru-RU" sz="1200" dirty="0" err="1">
                <a:latin typeface="Times New Roman" panose="02020603050405020304" pitchFamily="18" charset="0"/>
                <a:cs typeface="Times New Roman" panose="02020603050405020304" pitchFamily="18" charset="0"/>
              </a:rPr>
              <a:t>қатты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ыстық</a:t>
            </a:r>
            <a:r>
              <a:rPr lang="ru-RU"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31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30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31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Солтүстік-батыстан</a:t>
            </a:r>
            <a:r>
              <a:rPr lang="ru-RU" sz="1200">
                <a:latin typeface="Times New Roman" panose="02020603050405020304" pitchFamily="18" charset="0"/>
                <a:cs typeface="Times New Roman" panose="02020603050405020304" pitchFamily="18" charset="0"/>
              </a:rPr>
              <a:t> 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градус </a:t>
            </a:r>
            <a:r>
              <a:rPr lang="ru-RU" sz="1200" dirty="0" err="1" smtClean="0">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91130788"/>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26147</TotalTime>
  <Words>503</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5178</cp:revision>
  <cp:lastPrinted>2021-07-01T07:38:07Z</cp:lastPrinted>
  <dcterms:created xsi:type="dcterms:W3CDTF">2018-03-27T06:03:00Z</dcterms:created>
  <dcterms:modified xsi:type="dcterms:W3CDTF">2026-07-29T08:02:21Z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