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930" y="91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91414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416192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231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0,461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5995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1,199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0,056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1,138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0,455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түнде өткінші жаңбыр, найзағай. Жел батыстан, оңтүстік-батыстан соғады, күші 9-14, екпіні 15-20 м/с. Ауа температурасы түнде 18-20, күндіз 26-28 градус жылы</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31</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оңтүстік-батыстан соғады, күші </a:t>
            </a:r>
            <a:r>
              <a:rPr lang="kk-KZ" sz="1100" dirty="0" smtClean="0">
                <a:solidFill>
                  <a:srgbClr val="000000"/>
                </a:solidFill>
                <a:latin typeface="Times New Roman"/>
              </a:rPr>
              <a:t>5-10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31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43653</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7868</cp:revision>
  <cp:lastPrinted>2021-07-01T03:56:27Z</cp:lastPrinted>
  <dcterms:created xsi:type="dcterms:W3CDTF">2018-03-27T06:03:00Z</dcterms:created>
  <dcterms:modified xsi:type="dcterms:W3CDTF">2026-07-29T06:14:23Z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