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90"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213850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солтүстік-батыстан соғады, күші түнде 5-10,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бұлтты,жауын-шашынсыз. Жел солтүстік-батыстан 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44189" y="24307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3250250970"/>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21219</TotalTime>
  <Words>603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4542</cp:revision>
  <cp:lastPrinted>2021-07-01T03:56:27Z</cp:lastPrinted>
  <dcterms:created xsi:type="dcterms:W3CDTF">2018-03-27T06:03:00Z</dcterms:created>
  <dcterms:modified xsi:type="dcterms:W3CDTF">2026-07-29T07:21:16Z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