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2107"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9979701"/>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11596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30 шілдеге ауа-райы болжамы</a:t>
            </a:r>
            <a:endParaRPr lang="ru-RU" altLang="ru-RU" sz="1200" b="1" dirty="0" smtClean="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30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4-9 м/с. Ауа температурасы түнде 16-18, күндіз 30-32 градус 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Түнде 31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30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31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4-9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16-18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999127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 </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28505</TotalTime>
  <Words>589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5376</cp:revision>
  <cp:lastPrinted>2021-07-01T07:38:07Z</cp:lastPrinted>
  <dcterms:created xsi:type="dcterms:W3CDTF">2018-03-27T06:03:00Z</dcterms:created>
  <dcterms:modified xsi:type="dcterms:W3CDTF">2026-07-29T08:02:18Z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