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354"/>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210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29 </a:t>
                      </a:r>
                      <a:r>
                        <a:rPr lang="kk-KZ" sz="1200" b="1" i="1" dirty="0" smtClean="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229818367"/>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30</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29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30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жаңбыр, найзағай, бұршақ. Оңтүстік-батыстан жел соғады, түнде күші 5-10,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   19-21</a:t>
            </a:r>
            <a:r>
              <a:rPr lang="kk-KZ" sz="1100" dirty="0">
                <a:latin typeface="Times New Roman" pitchFamily="18" charset="0"/>
                <a:cs typeface="Times New Roman" pitchFamily="18" charset="0"/>
              </a:rPr>
              <a:t>, күндіз </a:t>
            </a:r>
            <a:r>
              <a:rPr lang="kk-KZ" sz="1100" dirty="0" smtClean="0">
                <a:latin typeface="Times New Roman" pitchFamily="18" charset="0"/>
                <a:cs typeface="Times New Roman" pitchFamily="18" charset="0"/>
              </a:rPr>
              <a:t>32-34 градус </a:t>
            </a:r>
            <a:r>
              <a:rPr lang="kk-KZ" sz="1100" dirty="0">
                <a:latin typeface="Times New Roman" pitchFamily="18" charset="0"/>
                <a:cs typeface="Times New Roman" pitchFamily="18" charset="0"/>
              </a:rPr>
              <a:t>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31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30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31</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Оңтүстік-шығыстан жел </a:t>
            </a:r>
            <a:r>
              <a:rPr lang="kk-KZ" sz="1100" dirty="0">
                <a:latin typeface="Times New Roman" pitchFamily="18" charset="0"/>
                <a:cs typeface="Times New Roman" pitchFamily="18" charset="0"/>
              </a:rPr>
              <a:t>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19-21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140968"/>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30</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шілдеде, </a:t>
            </a:r>
            <a:r>
              <a:rPr lang="kk-KZ" sz="1100" dirty="0" smtClean="0">
                <a:solidFill>
                  <a:schemeClr val="tx1"/>
                </a:solidFill>
                <a:latin typeface="Times New Roman" pitchFamily="18" charset="0"/>
                <a:cs typeface="Times New Roman" pitchFamily="18" charset="0"/>
              </a:rPr>
              <a:t>31 </a:t>
            </a:r>
            <a:r>
              <a:rPr lang="kk-KZ" sz="1100" dirty="0">
                <a:solidFill>
                  <a:schemeClr val="tx1"/>
                </a:solidFill>
                <a:latin typeface="Times New Roman" pitchFamily="18" charset="0"/>
                <a:cs typeface="Times New Roman" pitchFamily="18" charset="0"/>
              </a:rPr>
              <a:t>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 </a:t>
            </a:r>
            <a:r>
              <a:rPr lang="ru-RU" altLang="ru-RU" sz="1200" b="1" i="1" smtClean="0">
                <a:solidFill>
                  <a:srgbClr val="000000"/>
                </a:solidFill>
                <a:latin typeface="Times New Roman" panose="02020603050405020304" pitchFamily="18" charset="0"/>
                <a:cs typeface="Times New Roman" panose="02020603050405020304" pitchFamily="18" charset="0"/>
              </a:rPr>
              <a:t>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18709</TotalTime>
  <Words>556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8357</cp:revision>
  <cp:lastPrinted>2021-07-01T03:56:27Z</cp:lastPrinted>
  <dcterms:created xsi:type="dcterms:W3CDTF">2018-03-27T06:03:00Z</dcterms:created>
  <dcterms:modified xsi:type="dcterms:W3CDTF">2026-07-29T08:03:54Z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